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5" r:id="rId4"/>
    <p:sldId id="264" r:id="rId5"/>
    <p:sldId id="266" r:id="rId6"/>
    <p:sldId id="269" r:id="rId7"/>
    <p:sldId id="267" r:id="rId8"/>
    <p:sldId id="268" r:id="rId9"/>
    <p:sldId id="259" r:id="rId10"/>
    <p:sldId id="257" r:id="rId11"/>
    <p:sldId id="262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88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354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37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65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4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85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813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82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961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8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62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8939D4E-08C1-4018-A415-CF7513761AED}" type="datetimeFigureOut">
              <a:rPr lang="de-CH" smtClean="0"/>
              <a:t>17.01.20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BAB4C89-A09E-438D-951C-07AB8A4563C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15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5DE8-9C1E-4B9E-B3C1-1B8B17E1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173574"/>
            <a:ext cx="9966960" cy="1676157"/>
          </a:xfrm>
        </p:spPr>
        <p:txBody>
          <a:bodyPr>
            <a:normAutofit/>
          </a:bodyPr>
          <a:lstStyle/>
          <a:p>
            <a:r>
              <a:rPr lang="de-CH" sz="4800" b="1" dirty="0">
                <a:solidFill>
                  <a:schemeClr val="tx1"/>
                </a:solidFill>
              </a:rPr>
              <a:t>BLS Sitzplatzreservation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93379F-50CD-4B22-8092-4DBFD4CD8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Projekt 1</a:t>
            </a:r>
          </a:p>
          <a:p>
            <a:r>
              <a:rPr lang="de-CH" dirty="0">
                <a:solidFill>
                  <a:schemeClr val="tx1"/>
                </a:solidFill>
              </a:rPr>
              <a:t>Yann Roth und</a:t>
            </a:r>
          </a:p>
          <a:p>
            <a:r>
              <a:rPr lang="de-CH" dirty="0" err="1">
                <a:solidFill>
                  <a:schemeClr val="tx1"/>
                </a:solidFill>
              </a:rPr>
              <a:t>Andrejic</a:t>
            </a:r>
            <a:r>
              <a:rPr lang="de-CH" dirty="0">
                <a:solidFill>
                  <a:schemeClr val="tx1"/>
                </a:solidFill>
              </a:rPr>
              <a:t> Aleksandar</a:t>
            </a:r>
          </a:p>
        </p:txBody>
      </p:sp>
    </p:spTree>
    <p:extLst>
      <p:ext uri="{BB962C8B-B14F-4D97-AF65-F5344CB8AC3E}">
        <p14:creationId xmlns:p14="http://schemas.microsoft.com/office/powerpoint/2010/main" val="193197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04EB-53E6-4E7E-80E6-7B58A78F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B3210D-FA8A-784E-BA08-9E1FA578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5528" r="5192" b="11358"/>
          <a:stretch/>
        </p:blipFill>
        <p:spPr>
          <a:xfrm>
            <a:off x="322539" y="2479551"/>
            <a:ext cx="4769772" cy="321798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E9ADC3-099E-8A49-91E8-3931E8BBC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440"/>
          <a:stretch/>
        </p:blipFill>
        <p:spPr>
          <a:xfrm>
            <a:off x="8915402" y="2771651"/>
            <a:ext cx="2514600" cy="2633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9F2847B-DD7E-F94E-B3B3-23966859B058}"/>
              </a:ext>
            </a:extLst>
          </p:cNvPr>
          <p:cNvSpPr txBox="1">
            <a:spLocks/>
          </p:cNvSpPr>
          <p:nvPr/>
        </p:nvSpPr>
        <p:spPr>
          <a:xfrm>
            <a:off x="1008185" y="2032671"/>
            <a:ext cx="3616569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Browser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7C90F2F-CEF5-B344-B9A6-F302B7E96923}"/>
              </a:ext>
            </a:extLst>
          </p:cNvPr>
          <p:cNvSpPr txBox="1">
            <a:spLocks/>
          </p:cNvSpPr>
          <p:nvPr/>
        </p:nvSpPr>
        <p:spPr>
          <a:xfrm>
            <a:off x="9127930" y="1990467"/>
            <a:ext cx="2055885" cy="54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/>
              <a:t>Server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507705F-E210-1547-8E08-73F8AAEC59BC}"/>
              </a:ext>
            </a:extLst>
          </p:cNvPr>
          <p:cNvSpPr/>
          <p:nvPr/>
        </p:nvSpPr>
        <p:spPr>
          <a:xfrm>
            <a:off x="5187139" y="2264545"/>
            <a:ext cx="3499661" cy="30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4CB7EF-342E-1848-AFA0-E25672D735D3}"/>
              </a:ext>
            </a:extLst>
          </p:cNvPr>
          <p:cNvSpPr txBox="1"/>
          <p:nvPr/>
        </p:nvSpPr>
        <p:spPr>
          <a:xfrm>
            <a:off x="6394938" y="198996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6BE85F0-D282-0544-8DB5-482B7B044C8A}"/>
              </a:ext>
            </a:extLst>
          </p:cNvPr>
          <p:cNvSpPr/>
          <p:nvPr/>
        </p:nvSpPr>
        <p:spPr>
          <a:xfrm rot="10800000">
            <a:off x="5187138" y="3032910"/>
            <a:ext cx="3499661" cy="30565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EF1587-F430-3D4F-AF4E-879FA2B2E601}"/>
              </a:ext>
            </a:extLst>
          </p:cNvPr>
          <p:cNvSpPr txBox="1"/>
          <p:nvPr/>
        </p:nvSpPr>
        <p:spPr>
          <a:xfrm>
            <a:off x="5884983" y="2751660"/>
            <a:ext cx="21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Ausgabe Zugservices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BAA8748F-A0F7-9B4E-B9A7-F712A135F87D}"/>
              </a:ext>
            </a:extLst>
          </p:cNvPr>
          <p:cNvSpPr/>
          <p:nvPr/>
        </p:nvSpPr>
        <p:spPr>
          <a:xfrm>
            <a:off x="5181274" y="4779470"/>
            <a:ext cx="3499661" cy="30565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273AD9-4E72-5A4F-9F78-4674B8C091E2}"/>
              </a:ext>
            </a:extLst>
          </p:cNvPr>
          <p:cNvSpPr txBox="1"/>
          <p:nvPr/>
        </p:nvSpPr>
        <p:spPr>
          <a:xfrm>
            <a:off x="5884983" y="4504835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Anfrage Reservation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FCCCE5A-8BBB-1145-B254-48D3984CE0AC}"/>
              </a:ext>
            </a:extLst>
          </p:cNvPr>
          <p:cNvSpPr/>
          <p:nvPr/>
        </p:nvSpPr>
        <p:spPr>
          <a:xfrm rot="10800000">
            <a:off x="5181273" y="5473691"/>
            <a:ext cx="3499661" cy="30565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98F7F-8994-6747-A7DF-3BCA944ED3F3}"/>
              </a:ext>
            </a:extLst>
          </p:cNvPr>
          <p:cNvSpPr txBox="1"/>
          <p:nvPr/>
        </p:nvSpPr>
        <p:spPr>
          <a:xfrm>
            <a:off x="5773610" y="5213286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Bestätigung Reservation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B145D5-442B-A64F-8557-74BF480D8AEB}"/>
              </a:ext>
            </a:extLst>
          </p:cNvPr>
          <p:cNvSpPr txBox="1"/>
          <p:nvPr/>
        </p:nvSpPr>
        <p:spPr>
          <a:xfrm>
            <a:off x="1189894" y="5962136"/>
            <a:ext cx="23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Webapp</a:t>
            </a:r>
            <a:r>
              <a:rPr lang="de-DE" sz="2800" dirty="0"/>
              <a:t> </a:t>
            </a:r>
            <a:r>
              <a:rPr lang="de-DE" sz="2800" dirty="0" err="1"/>
              <a:t>VueJS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5A475D-0C9C-7D49-8FFF-9B80F3355179}"/>
              </a:ext>
            </a:extLst>
          </p:cNvPr>
          <p:cNvSpPr txBox="1"/>
          <p:nvPr/>
        </p:nvSpPr>
        <p:spPr>
          <a:xfrm>
            <a:off x="8915402" y="5644794"/>
            <a:ext cx="2291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CMS Magnolia</a:t>
            </a:r>
          </a:p>
          <a:p>
            <a:pPr algn="ctr"/>
            <a:r>
              <a:rPr lang="de-DE" sz="2800" dirty="0"/>
              <a:t>- REST API</a:t>
            </a:r>
          </a:p>
        </p:txBody>
      </p:sp>
      <p:pic>
        <p:nvPicPr>
          <p:cNvPr id="4" name="Grafik 3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586AB15F-7606-3048-B54F-B0E7921C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1" y="5966503"/>
            <a:ext cx="586214" cy="5862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E556BB-6392-EC4D-A5D1-EB0B699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2" y="4239844"/>
            <a:ext cx="1879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6E90-CD35-4471-9BD5-F87BDEF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Herausforderungen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A194C40-E29B-4BF3-9EE1-60F7039C9511}"/>
              </a:ext>
            </a:extLst>
          </p:cNvPr>
          <p:cNvSpPr txBox="1"/>
          <p:nvPr/>
        </p:nvSpPr>
        <p:spPr>
          <a:xfrm>
            <a:off x="1143000" y="1965960"/>
            <a:ext cx="6353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>
                <a:cs typeface="Calibri" panose="020F0502020204030204" pitchFamily="34" charset="0"/>
              </a:rPr>
              <a:t>Abstraktion Zugservice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>
                <a:cs typeface="Calibri" panose="020F0502020204030204" pitchFamily="34" charset="0"/>
              </a:rPr>
              <a:t>Reservationsablauf</a:t>
            </a:r>
          </a:p>
          <a:p>
            <a:endParaRPr lang="de-CH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60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BCF5-457F-4CF1-9411-BD924DA8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271" y="223082"/>
            <a:ext cx="2597458" cy="1325563"/>
          </a:xfrm>
        </p:spPr>
        <p:txBody>
          <a:bodyPr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Frontend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13C7CC5-E0CD-41EE-860D-94B512CF8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7" y="1224407"/>
            <a:ext cx="4990302" cy="4990302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BC25802-F787-4E44-83F0-7B5B783346A6}"/>
              </a:ext>
            </a:extLst>
          </p:cNvPr>
          <p:cNvSpPr txBox="1"/>
          <p:nvPr/>
        </p:nvSpPr>
        <p:spPr>
          <a:xfrm>
            <a:off x="2410025" y="5691489"/>
            <a:ext cx="11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Vue.js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EDE561-819A-419D-A27A-D3EDEBF239F6}"/>
              </a:ext>
            </a:extLst>
          </p:cNvPr>
          <p:cNvSpPr txBox="1"/>
          <p:nvPr/>
        </p:nvSpPr>
        <p:spPr>
          <a:xfrm>
            <a:off x="7866601" y="5691489"/>
            <a:ext cx="1890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Element UI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97C9EE-0228-49E4-B411-336E1985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68" y="1683822"/>
            <a:ext cx="3289210" cy="38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24F62-2DB5-40A2-8AFC-B4607C32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28" y="2888184"/>
            <a:ext cx="4016543" cy="10816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7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44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A9E2A-9C5E-4553-80C1-6770D8E8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Aufgabenstellung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33D3DF-2DBF-4F3F-B040-559DF30DE1EC}"/>
              </a:ext>
            </a:extLst>
          </p:cNvPr>
          <p:cNvSpPr txBox="1"/>
          <p:nvPr/>
        </p:nvSpPr>
        <p:spPr>
          <a:xfrm>
            <a:off x="1228725" y="1717576"/>
            <a:ext cx="973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/>
              <a:t>Sitzplatz-Reservation (BLS)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534274-6474-0A4C-940A-3A7E1851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35" y="2759571"/>
            <a:ext cx="3296454" cy="36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Zeichnung, Teller enthält.&#10;&#10;Automatisch generierte Beschreibung">
            <a:extLst>
              <a:ext uri="{FF2B5EF4-FFF2-40B4-BE49-F238E27FC236}">
                <a16:creationId xmlns:a16="http://schemas.microsoft.com/office/drawing/2014/main" id="{31153B2C-5A86-A847-BE85-17953A2BC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92" y="2662485"/>
            <a:ext cx="3479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3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27D8-DDF6-EB44-9568-46612D5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Anfrage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B30C441-0368-024D-B1BE-389A9BEF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54" y="2057400"/>
            <a:ext cx="6848555" cy="4038600"/>
          </a:xfrm>
        </p:spPr>
      </p:pic>
    </p:spTree>
    <p:extLst>
      <p:ext uri="{BB962C8B-B14F-4D97-AF65-F5344CB8AC3E}">
        <p14:creationId xmlns:p14="http://schemas.microsoft.com/office/powerpoint/2010/main" val="141056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16F4-6EF9-8148-AD63-B2AAA8EE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Zugservices (Antwort)</a:t>
            </a:r>
          </a:p>
        </p:txBody>
      </p:sp>
      <p:pic>
        <p:nvPicPr>
          <p:cNvPr id="5" name="Inhaltsplatzhalter 4" descr="Ein Bild, das Screenshot, grün, Bus enthält.&#10;&#10;Automatisch generierte Beschreibung">
            <a:extLst>
              <a:ext uri="{FF2B5EF4-FFF2-40B4-BE49-F238E27FC236}">
                <a16:creationId xmlns:a16="http://schemas.microsoft.com/office/drawing/2014/main" id="{5EE4DBA8-2F25-884C-8509-23356167B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0" y="2057400"/>
            <a:ext cx="5993083" cy="4038600"/>
          </a:xfrm>
        </p:spPr>
      </p:pic>
    </p:spTree>
    <p:extLst>
      <p:ext uri="{BB962C8B-B14F-4D97-AF65-F5344CB8AC3E}">
        <p14:creationId xmlns:p14="http://schemas.microsoft.com/office/powerpoint/2010/main" val="260498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6FB33-DA7E-0B49-B8D6-0A4A384D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Detail Zugservice</a:t>
            </a:r>
          </a:p>
        </p:txBody>
      </p:sp>
      <p:pic>
        <p:nvPicPr>
          <p:cNvPr id="5" name="Inhaltsplatzhalter 4" descr="Ein Bild, das Screenshot, grün enthält.&#10;&#10;Automatisch generierte Beschreibung">
            <a:extLst>
              <a:ext uri="{FF2B5EF4-FFF2-40B4-BE49-F238E27FC236}">
                <a16:creationId xmlns:a16="http://schemas.microsoft.com/office/drawing/2014/main" id="{05E4FC43-3909-5843-B23E-F7C80558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49" y="2057400"/>
            <a:ext cx="3787365" cy="4038600"/>
          </a:xfrm>
        </p:spPr>
      </p:pic>
    </p:spTree>
    <p:extLst>
      <p:ext uri="{BB962C8B-B14F-4D97-AF65-F5344CB8AC3E}">
        <p14:creationId xmlns:p14="http://schemas.microsoft.com/office/powerpoint/2010/main" val="535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30A14-6ECF-824F-885F-F65709A7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Reservationsanfrage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79FFF4-B65A-014E-87D8-5D3CB79D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t="7624" r="22272" b="5997"/>
          <a:stretch/>
        </p:blipFill>
        <p:spPr>
          <a:xfrm>
            <a:off x="1505158" y="1690688"/>
            <a:ext cx="3225102" cy="2934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F6E570-C187-5C41-9248-D23CDFFE0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0" t="2522" r="2770" b="2442"/>
          <a:stretch/>
        </p:blipFill>
        <p:spPr>
          <a:xfrm>
            <a:off x="5943599" y="1682386"/>
            <a:ext cx="4554417" cy="47126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9CD8-3F7C-4245-94F9-40F0F52D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Reservationsbestätigung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6874BB-2464-B741-8FE3-E93B1A8B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29" y="1665592"/>
            <a:ext cx="4128142" cy="48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2C28B-6A7B-6246-B690-AD9AEFDB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Update Sitzplan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37B65-F3E2-6745-8B43-56D3D8972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651" y="2057400"/>
            <a:ext cx="376936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33012-9F15-4849-875E-ABC0B09C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Ziel und Anforderungen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C54A9B-AC36-4715-83B7-0EABB85EB9B5}"/>
              </a:ext>
            </a:extLst>
          </p:cNvPr>
          <p:cNvSpPr txBox="1"/>
          <p:nvPr/>
        </p:nvSpPr>
        <p:spPr>
          <a:xfrm>
            <a:off x="1209675" y="1965960"/>
            <a:ext cx="6610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Frontend: Web-Applikation -&gt; Kunde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/>
              <a:t>Sitzplatz in Zug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Backend: CMS -&gt;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/>
              <a:t>Zugservices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/>
              <a:t>Reservationen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07885558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enutzerdefiniert 3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0E100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TM03457444[[fn=Fundament]]</Template>
  <TotalTime>0</TotalTime>
  <Words>71</Words>
  <Application>Microsoft Macintosh PowerPoint</Application>
  <PresentationFormat>Breitbild</PresentationFormat>
  <Paragraphs>37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Corbel</vt:lpstr>
      <vt:lpstr>Basis</vt:lpstr>
      <vt:lpstr>BLS Sitzplatzreservation</vt:lpstr>
      <vt:lpstr>Aufgabenstellung</vt:lpstr>
      <vt:lpstr>Anfrage</vt:lpstr>
      <vt:lpstr>Zugservices (Antwort)</vt:lpstr>
      <vt:lpstr>Detail Zugservice</vt:lpstr>
      <vt:lpstr>Reservationsanfrage</vt:lpstr>
      <vt:lpstr>Reservationsbestätigung</vt:lpstr>
      <vt:lpstr>Update Sitzplan</vt:lpstr>
      <vt:lpstr>Ziel und Anforderungen</vt:lpstr>
      <vt:lpstr>Architektur</vt:lpstr>
      <vt:lpstr>Herausforderungen</vt:lpstr>
      <vt:lpstr>Frontend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Sitzplanreservation</dc:title>
  <dc:creator>Aleks</dc:creator>
  <cp:lastModifiedBy>Roth Yann Kristen</cp:lastModifiedBy>
  <cp:revision>27</cp:revision>
  <dcterms:created xsi:type="dcterms:W3CDTF">2020-01-11T12:49:45Z</dcterms:created>
  <dcterms:modified xsi:type="dcterms:W3CDTF">2020-01-17T08:38:47Z</dcterms:modified>
</cp:coreProperties>
</file>